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509120"/>
            <a:ext cx="7016493" cy="1085056"/>
          </a:xfrm>
        </p:spPr>
        <p:txBody>
          <a:bodyPr>
            <a:noAutofit/>
          </a:bodyPr>
          <a:lstStyle/>
          <a:p>
            <a:r>
              <a:rPr lang="ru-RU" sz="2000" dirty="0" smtClean="0"/>
              <a:t>Изготовление рельефного</a:t>
            </a:r>
          </a:p>
          <a:p>
            <a:r>
              <a:rPr lang="ru-RU" sz="2000" dirty="0" smtClean="0"/>
              <a:t>изделия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140968"/>
            <a:ext cx="6629400" cy="1219201"/>
          </a:xfrm>
        </p:spPr>
        <p:txBody>
          <a:bodyPr/>
          <a:lstStyle/>
          <a:p>
            <a:r>
              <a:rPr lang="ru-RU" dirty="0" smtClean="0"/>
              <a:t>Рельеф и его виды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860032" y="5589240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Педагог: </a:t>
            </a:r>
            <a:r>
              <a:rPr lang="ru-RU" dirty="0" err="1" smtClean="0"/>
              <a:t>Майсейчик</a:t>
            </a:r>
            <a:r>
              <a:rPr lang="ru-RU" dirty="0" smtClean="0"/>
              <a:t> </a:t>
            </a:r>
            <a:r>
              <a:rPr lang="ru-RU" smtClean="0"/>
              <a:t>Наталья Васильевна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09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692696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Рельеф</a:t>
            </a:r>
            <a:r>
              <a:rPr lang="ru-RU" sz="2400" dirty="0" smtClean="0"/>
              <a:t> – вид скульптуры в котором изображение является выпуклым или углубленным.</a:t>
            </a:r>
            <a:endParaRPr lang="ru-RU" sz="2400" dirty="0"/>
          </a:p>
        </p:txBody>
      </p:sp>
      <p:pic>
        <p:nvPicPr>
          <p:cNvPr id="1026" name="Picture 2" descr="E:\фото для занятий\Новая папка (3)\9f79619a8fc76010a2e3e44342668b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76872"/>
            <a:ext cx="6835423" cy="384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646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967137"/>
            <a:ext cx="66247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Контррельеф</a:t>
            </a:r>
            <a:r>
              <a:rPr lang="ru-RU" sz="2400" dirty="0" smtClean="0"/>
              <a:t> – это изображение врезанное в глубь, вдавленное</a:t>
            </a:r>
            <a:endParaRPr lang="ru-RU" sz="2400" dirty="0"/>
          </a:p>
        </p:txBody>
      </p:sp>
      <p:pic>
        <p:nvPicPr>
          <p:cNvPr id="2050" name="Picture 2" descr="E:\фото для занятий\Новая папка (3)\b11d9d0b82c4befb2dd39f91280b44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66119"/>
            <a:ext cx="3508006" cy="232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ото для занятий\Новая папка (3)\stock-photo-old-bas-relief-of-fairytale-fantasy-animal-on-the-wall-783370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99357"/>
            <a:ext cx="3496539" cy="371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107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7624" y="1196752"/>
            <a:ext cx="712879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Барельеф</a:t>
            </a:r>
            <a:r>
              <a:rPr lang="ru-RU" sz="2400" dirty="0" smtClean="0"/>
              <a:t> – разновидность рельефа, в котором изображение выступает над плоскостью фона не более чем на половину своего объема</a:t>
            </a:r>
            <a:endParaRPr lang="ru-RU" sz="2400" dirty="0"/>
          </a:p>
        </p:txBody>
      </p:sp>
      <p:pic>
        <p:nvPicPr>
          <p:cNvPr id="3074" name="Picture 2" descr="E:\фото для занятий\Новая папка (3)\3f0492991e9ff864ff1c82a51azh--vintazh-vyezd-korolevskoj-chety-na-ohotu-bolshoe-nemetskoe-p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73016"/>
            <a:ext cx="5440602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747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124744"/>
            <a:ext cx="69127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Горельеф</a:t>
            </a:r>
            <a:r>
              <a:rPr lang="ru-RU" sz="4000" dirty="0" smtClean="0"/>
              <a:t> </a:t>
            </a:r>
            <a:r>
              <a:rPr lang="ru-RU" sz="2400" dirty="0" smtClean="0"/>
              <a:t>– это разновидность рельефа, когда изображение выступает более чем на половину над поверхностью фона.</a:t>
            </a:r>
            <a:endParaRPr lang="ru-RU" sz="2400" dirty="0"/>
          </a:p>
        </p:txBody>
      </p:sp>
      <p:pic>
        <p:nvPicPr>
          <p:cNvPr id="4098" name="Picture 2" descr="E:\фото для занятий\Новая папка (3)\407_0051875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40625"/>
            <a:ext cx="3419590" cy="360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фото для занятий\Новая папка (3)\chem-gorelef-otlichaetsya-ot-barelef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448" y="4464420"/>
            <a:ext cx="4175999" cy="205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135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1297968"/>
            <a:ext cx="68407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Рельефом люди </a:t>
            </a:r>
            <a:r>
              <a:rPr lang="ru-RU" sz="3200" dirty="0" err="1" smtClean="0"/>
              <a:t>издревля</a:t>
            </a:r>
            <a:r>
              <a:rPr lang="ru-RU" sz="3200" dirty="0" smtClean="0"/>
              <a:t> украшали свои жилища, сегодня  рельеф выполняет только декоративную функцию.</a:t>
            </a:r>
            <a:endParaRPr lang="ru-RU" sz="3200" dirty="0"/>
          </a:p>
        </p:txBody>
      </p:sp>
      <p:pic>
        <p:nvPicPr>
          <p:cNvPr id="5122" name="Picture 2" descr="E:\фото для занятий\Новая папка (3)\1638377771_20-pro-dachnikov-com-p-rustovannie-pilyastri-v-arkhitekture-eto-f-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29000"/>
            <a:ext cx="4193770" cy="296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фото для занятий\Новая папка (3)\aa18ccc4ad7eaa32cdb05cc359bn--kartiny-i-panno-kartiny-barelefnoe-panno-na-stenu-arhitektur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152" y="4011199"/>
            <a:ext cx="3543630" cy="240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962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908720"/>
            <a:ext cx="78488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Рельеф можно выполнить следующими приемами;</a:t>
            </a:r>
          </a:p>
          <a:p>
            <a:pPr marL="285750" indent="-285750">
              <a:buFontTx/>
              <a:buChar char="-"/>
            </a:pPr>
            <a:r>
              <a:rPr lang="ru-RU" sz="3200" dirty="0" smtClean="0"/>
              <a:t>Процарапыванием</a:t>
            </a:r>
          </a:p>
          <a:p>
            <a:pPr marL="285750" indent="-285750">
              <a:buFontTx/>
              <a:buChar char="-"/>
            </a:pPr>
            <a:r>
              <a:rPr lang="ru-RU" sz="3200" dirty="0" smtClean="0"/>
              <a:t>-</a:t>
            </a:r>
            <a:r>
              <a:rPr lang="ru-RU" sz="3200" dirty="0" err="1" smtClean="0"/>
              <a:t>налепом</a:t>
            </a:r>
            <a:endParaRPr lang="ru-RU" sz="3200" dirty="0" smtClean="0"/>
          </a:p>
          <a:p>
            <a:pPr marL="285750" indent="-285750">
              <a:buFontTx/>
              <a:buChar char="-"/>
            </a:pPr>
            <a:r>
              <a:rPr lang="ru-RU" sz="3200" dirty="0" smtClean="0"/>
              <a:t>-вырезанием.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26211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876468"/>
            <a:ext cx="7920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Для получения изображения можно использовать следующие инструменты</a:t>
            </a:r>
          </a:p>
          <a:p>
            <a:pPr marL="285750" indent="-285750">
              <a:buFontTx/>
              <a:buChar char="-"/>
            </a:pPr>
            <a:r>
              <a:rPr lang="ru-RU" sz="2800" dirty="0" smtClean="0"/>
              <a:t>Стержень для ручки;</a:t>
            </a:r>
          </a:p>
          <a:p>
            <a:pPr marL="285750" indent="-285750">
              <a:buFontTx/>
              <a:buChar char="-"/>
            </a:pPr>
            <a:r>
              <a:rPr lang="ru-RU" sz="2800" dirty="0" smtClean="0"/>
              <a:t>-</a:t>
            </a:r>
            <a:r>
              <a:rPr lang="ru-RU" sz="2800" dirty="0" err="1" smtClean="0"/>
              <a:t>стэки</a:t>
            </a:r>
            <a:r>
              <a:rPr lang="ru-RU" sz="2800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sz="2800" dirty="0" smtClean="0"/>
              <a:t>-колпачки от фломастеров;</a:t>
            </a:r>
          </a:p>
          <a:p>
            <a:pPr marL="285750" indent="-285750">
              <a:buFontTx/>
              <a:buChar char="-"/>
            </a:pPr>
            <a:r>
              <a:rPr lang="ru-RU" sz="2800" dirty="0" smtClean="0"/>
              <a:t>-зубочистки</a:t>
            </a:r>
            <a:endParaRPr lang="ru-RU" sz="2800" dirty="0"/>
          </a:p>
        </p:txBody>
      </p:sp>
      <p:pic>
        <p:nvPicPr>
          <p:cNvPr id="5122" name="Picture 2" descr="E:\фото для занятий\Новая папка (3)\U38SozmDjJ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621" y="3217044"/>
            <a:ext cx="4444843" cy="341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09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908720"/>
            <a:ext cx="78488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 smtClean="0"/>
          </a:p>
          <a:p>
            <a:pPr algn="ctr"/>
            <a:r>
              <a:rPr lang="ru-RU" sz="3200" dirty="0" smtClean="0"/>
              <a:t>Этапы выполнения барельефа</a:t>
            </a:r>
          </a:p>
          <a:p>
            <a:pPr algn="ctr"/>
            <a:endParaRPr lang="ru-RU" sz="2400" dirty="0"/>
          </a:p>
          <a:p>
            <a:r>
              <a:rPr lang="ru-RU" sz="2400" dirty="0" smtClean="0"/>
              <a:t>1 Формируем поверхность на которой будем выполнять барельеф. Должна быть достаточно толстой;</a:t>
            </a:r>
          </a:p>
          <a:p>
            <a:r>
              <a:rPr lang="ru-RU" sz="2400" dirty="0" smtClean="0"/>
              <a:t>2 Рисуем на пластилине  форму батискафа с помощью зубочистки или палочки;</a:t>
            </a:r>
            <a:endParaRPr lang="ru-RU" sz="2400" dirty="0"/>
          </a:p>
        </p:txBody>
      </p:sp>
      <p:pic>
        <p:nvPicPr>
          <p:cNvPr id="1026" name="Picture 2" descr="E:\фото для занятий\Новая папка (3)\buquAmS_mi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78819"/>
            <a:ext cx="3168351" cy="232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206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052736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 Вынимаем фон вокруг батискафа , с помощью </a:t>
            </a:r>
            <a:r>
              <a:rPr lang="ru-RU" sz="2400" dirty="0" err="1" smtClean="0"/>
              <a:t>стэка</a:t>
            </a:r>
            <a:r>
              <a:rPr lang="ru-RU" sz="2400" dirty="0" smtClean="0"/>
              <a:t> с петлей и разглаживаем контуры, пальцами ;</a:t>
            </a:r>
          </a:p>
          <a:p>
            <a:endParaRPr lang="ru-RU" dirty="0" smtClean="0"/>
          </a:p>
        </p:txBody>
      </p:sp>
      <p:pic>
        <p:nvPicPr>
          <p:cNvPr id="2050" name="Picture 2" descr="E:\фото для занятий\Новая папка (3)\51B9EndOiC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73" y="3284984"/>
            <a:ext cx="3867128" cy="298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фото для занятий\Новая папка (3)\tt6wt9znbC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64790"/>
            <a:ext cx="3990346" cy="300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94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836712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 Лепим недостающие детали изображения, наносим с помощью зубочистки и колпачка декоративные украшения.</a:t>
            </a:r>
            <a:endParaRPr lang="ru-RU" sz="2400" dirty="0"/>
          </a:p>
        </p:txBody>
      </p:sp>
      <p:pic>
        <p:nvPicPr>
          <p:cNvPr id="3074" name="Picture 2" descr="E:\фото для занятий\Новая папка (3)\tpcng5Ihcw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78" y="3284984"/>
            <a:ext cx="3744416" cy="298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фото для занятий\Новая папка (3)\K3L7RCxv4i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976" y="3283737"/>
            <a:ext cx="3975482" cy="299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523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124744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  Добавляем в композицию декоративные детали. Украшаем  их с помощью инструментов.</a:t>
            </a:r>
            <a:endParaRPr lang="ru-RU" sz="2400" dirty="0"/>
          </a:p>
        </p:txBody>
      </p:sp>
      <p:pic>
        <p:nvPicPr>
          <p:cNvPr id="4098" name="Picture 2" descr="E:\фото для занятий\Новая папка (3)\7k6-naFbD0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56992"/>
            <a:ext cx="4064957" cy="306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фото для занятий\Новая папка (3)\U38SozmDjJ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63871"/>
            <a:ext cx="3888432" cy="298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5653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106</TotalTime>
  <Words>190</Words>
  <Application>Microsoft Office PowerPoint</Application>
  <PresentationFormat>Экран (4:3)</PresentationFormat>
  <Paragraphs>26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Аптека</vt:lpstr>
      <vt:lpstr>Рельеф и его виды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Рельеф и его виды</dc:title>
  <dc:creator>dns1</dc:creator>
  <cp:lastModifiedBy>dns1</cp:lastModifiedBy>
  <cp:revision>12</cp:revision>
  <dcterms:created xsi:type="dcterms:W3CDTF">2020-05-13T11:43:37Z</dcterms:created>
  <dcterms:modified xsi:type="dcterms:W3CDTF">2024-05-15T18:31:42Z</dcterms:modified>
</cp:coreProperties>
</file>