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2" r:id="rId9"/>
    <p:sldId id="264" r:id="rId10"/>
    <p:sldId id="265" r:id="rId11"/>
    <p:sldId id="281" r:id="rId12"/>
    <p:sldId id="282" r:id="rId13"/>
    <p:sldId id="271" r:id="rId14"/>
    <p:sldId id="273" r:id="rId15"/>
    <p:sldId id="283" r:id="rId16"/>
    <p:sldId id="275" r:id="rId17"/>
    <p:sldId id="276" r:id="rId18"/>
    <p:sldId id="285" r:id="rId19"/>
    <p:sldId id="284" r:id="rId20"/>
    <p:sldId id="290" r:id="rId21"/>
    <p:sldId id="286" r:id="rId22"/>
    <p:sldId id="287" r:id="rId23"/>
    <p:sldId id="288" r:id="rId24"/>
    <p:sldId id="289" r:id="rId25"/>
    <p:sldId id="29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илия Агзамова" initials="ЛА" lastIdx="0" clrIdx="0">
    <p:extLst>
      <p:ext uri="{19B8F6BF-5375-455C-9EA6-DF929625EA0E}">
        <p15:presenceInfo xmlns:p15="http://schemas.microsoft.com/office/powerpoint/2012/main" xmlns="" userId="8be8dcdda44e3b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191" autoAdjust="0"/>
    <p:restoredTop sz="94660"/>
  </p:normalViewPr>
  <p:slideViewPr>
    <p:cSldViewPr>
      <p:cViewPr varScale="1">
        <p:scale>
          <a:sx n="68" d="100"/>
          <a:sy n="68" d="100"/>
        </p:scale>
        <p:origin x="-12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10589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1422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789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497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1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295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440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3076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228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012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3069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473913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12754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9404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23480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0704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48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B73B4-6BAC-48F7-AFF5-D8B4E263498E}" type="datetimeFigureOut">
              <a:rPr lang="ru-RU" smtClean="0"/>
              <a:pPr/>
              <a:t>07.06.2024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98CDF-21C1-4526-95AB-8BC58C47D9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1277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&#1040;&#1059;&#1044;&#1048;&#1054;&#1047;&#1040;&#1055;&#1048;&#1057;&#1048;/&#1043;.&#1041;&#1077;&#1088;&#1083;&#1080;&#1086;&#1079;-%20&#1060;.&#1051;&#1080;&#1089;&#1090;%20-%20&#1041;&#1072;&#1083;%20&#1080;&#1079;%20&#1060;&#1072;&#1085;&#1090;&#1072;&#1089;&#1090;&#1080;&#1095;&#1077;&#1089;&#1082;&#1086;&#1081;%20&#1089;&#1080;&#1084;&#1092;&#1086;&#1085;&#1080;&#1080;.mp3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hyperlink" Target="&#1042;&#1048;&#1044;&#1045;&#1054;/200%20&#1083;&#1077;&#1090;%20&#1085;&#1072;&#1079;&#1072;&#1076;%20(22%20&#1086;&#1082;&#1090;&#1103;&#1073;&#1088;&#1103;%201811)%20&#1088;&#1086;&#1076;&#1080;&#1083;&#1089;&#1103;%20&#1060;&#1077;&#1088;&#1077;&#1085;&#1094;%20&#1051;&#1080;&#1089;&#1090;.%20&#1069;&#1090;&#1102;&#1076;%20&#8470;3%20(&#1050;&#1072;&#1084;&#1087;&#1072;&#1085;&#1077;&#1083;&#1083;&#1072;),%20&#1080;&#1089;&#1087;&#1086;&#1083;&#1085;&#1103;&#1077;&#1090;%20&#1045;&#1074;&#1075;&#1077;&#1085;&#1080;&#1081;%20&#1050;&#1080;&#1089;&#1080;&#1085;%20%5bHQ%20480%5d.mp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40;&#1059;&#1044;&#1048;&#1054;&#1047;&#1040;&#1055;&#1048;&#1057;&#1048;/&#1060;.%20&#1051;&#1080;&#1089;&#1090;%20&#1056;&#1072;&#1076;&#1086;&#1089;&#1090;&#1100;%20&#1080;%20&#1075;&#1086;&#1088;&#1077;%20&#1047;&#1072;&#1087;&#1080;&#1089;&#1100;%202012%20&#1075;..mp3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&#1040;&#1059;&#1044;&#1048;&#1054;&#1047;&#1040;&#1055;&#1048;&#1057;&#1048;/&#1060;.%20&#1051;&#1080;&#1089;&#1090;_&#1045;.%20&#1050;&#1080;&#1089;&#1080;&#1085;%20(&#1092;&#1086;&#1088;&#1090;&#1077;&#1087;&#1080;&#1072;&#1085;&#1086;)%20-%20&#1064;&#1091;&#1084;%20&#1083;&#1077;&#1089;&#1072;.mp3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&#1040;&#1059;&#1044;&#1048;&#1054;&#1047;&#1040;&#1055;&#1048;&#1057;&#1048;/&#1051;&#1080;&#1089;&#1090;%20(&#1042;.&#1043;&#1086;&#1088;&#1086;&#1074;&#1080;&#1094;)%20-%20&#1053;&#1086;&#1082;&#1090;&#1102;&#1088;&#1085;%20&#1043;&#1088;&#1077;&#1079;&#1099;%20&#1051;&#1102;&#1073;&#1074;&#1080;%20&#8470;3.mp3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&#1040;&#1059;&#1044;&#1048;&#1054;&#1047;&#1040;&#1055;&#1048;&#1057;&#1048;/&#1060;&#1077;&#1088;&#1077;&#1085;&#1094;%20%20&#1051;&#1080;&#1089;&#1090;%20-%20&#1043;&#1086;&#1076;&#1099;%20&#1089;&#1090;&#1088;&#1072;&#1085;&#1089;&#1090;&#1074;&#1080;&#1081;%20&#8211;%20%20&#1043;&#1086;&#1076;%20&#1087;&#1077;&#1088;&#1074;&#1099;&#1081;.%20&#1064;&#1074;&#1077;&#1081;&#1094;&#1072;&#1088;&#1080;&#1103;%20-%20I.%20&#1063;&#1072;&#1089;&#1086;&#1074;&#1085;&#1103;%20&#1042;&#1080;&#1083;&#1100;&#1075;&#1077;&#1083;&#1100;&#1084;&#1072;%20&#1058;&#1077;&#1083;&#1083;&#1103;.mp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&#1040;&#1059;&#1044;&#1048;&#1054;&#1047;&#1040;&#1055;&#1048;&#1057;&#1048;/&#1060;.&#1051;&#1080;&#1089;&#1090;%20-%20&#1043;&#1086;&#1076;&#1099;%20&#1089;&#1090;&#1088;&#1072;&#1085;&#1089;&#1090;&#1074;&#1080;&#1081;%20(II%20&#1075;&#1086;&#1076;).%201.%20&#1054;&#1073;&#1088;&#1091;&#1095;&#1077;&#1085;&#1080;&#1077;.mp3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1040;&#1059;&#1044;&#1048;&#1054;&#1047;&#1040;&#1055;&#1048;&#1057;&#1048;/&#1051;&#1080;&#1089;&#1090;%20-%20&#1042;&#1077;&#1085;&#1075;&#1077;&#1088;&#1089;&#1082;&#1072;&#1103;%20&#1088;&#1072;&#1087;&#1089;&#1086;&#1076;&#1080;&#1103;%20&#8470;%202%20cis-moll%20(&#1080;&#1089;&#1087;.%20&#1043;&#1086;&#1088;&#1086;&#1074;&#1080;&#1094;).mp3" TargetMode="External"/><Relationship Id="rId2" Type="http://schemas.openxmlformats.org/officeDocument/2006/relationships/hyperlink" Target="&#1042;&#1048;&#1044;&#1045;&#1054;/&#1058;&#1086;&#1084;%20&#1080;%20&#1044;&#1078;&#1077;&#1088;&#1088;&#1080;%20-%20&#1051;&#1080;&#1089;&#1090;%20&#1042;&#1077;&#1085;&#1075;&#1077;&#1088;&#1089;&#1082;&#1072;&#1103;%20&#1088;&#1072;&#1087;&#1089;&#1086;&#1076;&#1080;&#1103;%20&#8470;2.mp4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776" y="5013176"/>
            <a:ext cx="4176464" cy="1224136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Ференц Лист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6105314"/>
            <a:ext cx="5616624" cy="752686"/>
          </a:xfrm>
        </p:spPr>
        <p:txBody>
          <a:bodyPr>
            <a:normAutofit/>
          </a:bodyPr>
          <a:lstStyle/>
          <a:p>
            <a:r>
              <a:rPr lang="ru-RU" sz="3200" b="1" dirty="0"/>
              <a:t>(1811-1886)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0208" y="231220"/>
            <a:ext cx="4466048" cy="552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6772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5965" y="4437112"/>
            <a:ext cx="4288758" cy="151216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ФЕРЕНЦ </a:t>
            </a: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Лист </a:t>
            </a:r>
            <a:r>
              <a:rPr lang="ru-RU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-</a:t>
            </a:r>
            <a:r>
              <a:rPr lang="ru-RU" sz="2400" b="1" dirty="0" smtClean="0">
                <a:latin typeface="Bookman Old Style" panose="02050604050505020204" pitchFamily="18" charset="0"/>
              </a:rPr>
              <a:t> </a:t>
            </a:r>
            <a:r>
              <a:rPr lang="ru-RU" sz="2400" b="1" dirty="0">
                <a:latin typeface="Bookman Old Style" panose="02050604050505020204" pitchFamily="18" charset="0"/>
              </a:rPr>
              <a:t>Венгерский композитор, пианист, педагог, дирижёр, публицист.</a:t>
            </a:r>
            <a:br>
              <a:rPr lang="ru-RU" sz="2400" b="1" dirty="0">
                <a:latin typeface="Bookman Old Style" panose="02050604050505020204" pitchFamily="18" charset="0"/>
              </a:rPr>
            </a:br>
            <a:endParaRPr lang="ru-RU" sz="2400" b="1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88" y="188640"/>
            <a:ext cx="473175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976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157192"/>
            <a:ext cx="7992888" cy="14310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Bookman Old Style" panose="02050604050505020204" pitchFamily="18" charset="0"/>
              </a:rPr>
              <a:t>Ференц Лист родился 22 октября 1811 года в Венгрии, в Поместье князей </a:t>
            </a:r>
            <a:r>
              <a:rPr lang="ru-RU" sz="2000" dirty="0" err="1">
                <a:latin typeface="Bookman Old Style" panose="02050604050505020204" pitchFamily="18" charset="0"/>
              </a:rPr>
              <a:t>Эстерхази</a:t>
            </a:r>
            <a:r>
              <a:rPr lang="ru-RU" sz="2000" dirty="0">
                <a:latin typeface="Bookman Old Style" panose="020506040505050202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32656"/>
            <a:ext cx="847624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130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764704"/>
            <a:ext cx="4032448" cy="459441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Георг Адам Лист </a:t>
            </a:r>
            <a:r>
              <a:rPr lang="ru-RU" sz="2400" dirty="0">
                <a:latin typeface="Bookman Old Style" panose="02050604050505020204" pitchFamily="18" charset="0"/>
              </a:rPr>
              <a:t>-  отец  </a:t>
            </a:r>
            <a:r>
              <a:rPr lang="ru-RU" sz="2400" dirty="0" err="1">
                <a:latin typeface="Bookman Old Style" panose="02050604050505020204" pitchFamily="18" charset="0"/>
              </a:rPr>
              <a:t>ференца</a:t>
            </a:r>
            <a:r>
              <a:rPr lang="ru-RU" sz="2400" dirty="0">
                <a:latin typeface="Bookman Old Style" panose="02050604050505020204" pitchFamily="18" charset="0"/>
              </a:rPr>
              <a:t> листа. служил чиновником в поместье графа </a:t>
            </a:r>
            <a:r>
              <a:rPr lang="ru-RU" sz="2400" dirty="0" err="1">
                <a:latin typeface="Bookman Old Style" panose="02050604050505020204" pitchFamily="18" charset="0"/>
              </a:rPr>
              <a:t>эстерхази</a:t>
            </a:r>
            <a:r>
              <a:rPr lang="ru-RU" sz="2400" dirty="0">
                <a:latin typeface="Bookman Old Style" panose="02050604050505020204" pitchFamily="18" charset="0"/>
              </a:rPr>
              <a:t>, играл в придворном оркестре.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55" b="8166"/>
          <a:stretch/>
        </p:blipFill>
        <p:spPr>
          <a:xfrm>
            <a:off x="179512" y="432756"/>
            <a:ext cx="4176464" cy="4926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4585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5445224"/>
            <a:ext cx="3744416" cy="1241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Анна-Мария </a:t>
            </a:r>
            <a:r>
              <a:rPr lang="ru-RU" sz="2000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Лаггер</a:t>
            </a:r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2000" dirty="0">
                <a:latin typeface="Bookman Old Style" panose="02050604050505020204" pitchFamily="18" charset="0"/>
              </a:rPr>
              <a:t>– мать ф. Листа.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0114" y="188640"/>
            <a:ext cx="3947787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53232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404664"/>
            <a:ext cx="3888432" cy="151216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Bookman Old Style" panose="02050604050505020204" pitchFamily="18" charset="0"/>
              </a:rPr>
              <a:t>в 1820 году  Лист с родителями переезжает  в Вену.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88640"/>
            <a:ext cx="4680520" cy="6480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8064" y="4653136"/>
            <a:ext cx="3672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/>
              <a:t>На изображении –– главная  достопримечательность Вены - католический собор Святого Стефана. </a:t>
            </a:r>
          </a:p>
        </p:txBody>
      </p:sp>
    </p:spTree>
    <p:extLst>
      <p:ext uri="{BB962C8B-B14F-4D97-AF65-F5344CB8AC3E}">
        <p14:creationId xmlns:p14="http://schemas.microsoft.com/office/powerpoint/2010/main" xmlns="" val="1333071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7290" y="5572140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Вене в 1823 году  состоялась встреча юного Ф. Листа с Л. В. Бетховеном.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357166"/>
            <a:ext cx="820891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914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324" y="5733256"/>
            <a:ext cx="4104456" cy="1226168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Черни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(фортепиано)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192" y="760940"/>
            <a:ext cx="406258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488" y="0"/>
            <a:ext cx="3571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</a:t>
            </a: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 ЛИСТА: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4599" y="814369"/>
            <a:ext cx="4017881" cy="52031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50481" y="6067189"/>
            <a:ext cx="28439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АНТОНИО САЛЬЕРИ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(КОМПОЗИЦИЯ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84504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685" y="5517232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Bookman Old Style" panose="02050604050505020204" pitchFamily="18" charset="0"/>
              </a:rPr>
              <a:t>1823 год – переезд в </a:t>
            </a:r>
            <a:r>
              <a:rPr lang="ru-RU" sz="2000" dirty="0" err="1">
                <a:latin typeface="Bookman Old Style" panose="02050604050505020204" pitchFamily="18" charset="0"/>
              </a:rPr>
              <a:t>париж</a:t>
            </a:r>
            <a:r>
              <a:rPr lang="ru-RU" sz="2000" dirty="0">
                <a:latin typeface="Bookman Old Style" panose="02050604050505020204" pitchFamily="18" charset="0"/>
              </a:rPr>
              <a:t>. Ф. листу не удалось поступить в парижскую консерваторию.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686" y="332656"/>
            <a:ext cx="8229599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9548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3848" y="332656"/>
            <a:ext cx="2706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ОКРУЖЕНИЕ:</a:t>
            </a:r>
          </a:p>
        </p:txBody>
      </p:sp>
      <p:pic>
        <p:nvPicPr>
          <p:cNvPr id="6" name="Рисунок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952312"/>
            <a:ext cx="3816424" cy="49725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1115616" y="6021288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ГЕКТОР БЕРЛИОЗ </a:t>
            </a:r>
          </a:p>
        </p:txBody>
      </p:sp>
      <p:pic>
        <p:nvPicPr>
          <p:cNvPr id="8" name="Рисунок 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952313"/>
            <a:ext cx="3691877" cy="49725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80112" y="6021604"/>
            <a:ext cx="3088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НИККОЛО ПАГАНИНИ</a:t>
            </a:r>
          </a:p>
        </p:txBody>
      </p:sp>
    </p:spTree>
    <p:extLst>
      <p:ext uri="{BB962C8B-B14F-4D97-AF65-F5344CB8AC3E}">
        <p14:creationId xmlns:p14="http://schemas.microsoft.com/office/powerpoint/2010/main" xmlns="" val="255056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332656"/>
            <a:ext cx="4219059" cy="52738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34069" y="5805264"/>
            <a:ext cx="1942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 ГЮГО</a:t>
            </a:r>
          </a:p>
        </p:txBody>
      </p:sp>
    </p:spTree>
    <p:extLst>
      <p:ext uri="{BB962C8B-B14F-4D97-AF65-F5344CB8AC3E}">
        <p14:creationId xmlns:p14="http://schemas.microsoft.com/office/powerpoint/2010/main" xmlns="" val="526111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32656"/>
            <a:ext cx="4032448" cy="53906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33436"/>
            <a:ext cx="4352381" cy="5390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2027" y="5877272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ФРИДЕРИК ШОПЕН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8144" y="587727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ЖОРЖ САНД</a:t>
            </a:r>
          </a:p>
        </p:txBody>
      </p:sp>
    </p:spTree>
    <p:extLst>
      <p:ext uri="{BB962C8B-B14F-4D97-AF65-F5344CB8AC3E}">
        <p14:creationId xmlns:p14="http://schemas.microsoft.com/office/powerpoint/2010/main" xmlns="" val="1383521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5627120"/>
            <a:ext cx="3672408" cy="1280117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Графиня Мари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д’Агу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8629" y="188640"/>
            <a:ext cx="4362766" cy="567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6366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332656"/>
            <a:ext cx="41306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ГОДЫ СТРАНСТВИЙ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(1835 – 1847)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2745" y="1700808"/>
            <a:ext cx="66967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новаторские программные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 для фортепиано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Обращается к национальной венгерской тематике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Пишет сборники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песен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Занимается публицистической деятельностью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гастролирует с концертами по городам Европы, приезжает в  Россию.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87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3768" y="332656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ВЕЙМАРСКИЙ ПЕРИОД                  (1848 – 1861)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1844824"/>
            <a:ext cx="74888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 заниматься литературной деятельностью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Выступает в качестве дирижера, пропагандирует  музыкальное наследие прошлого и настоящего: исполняет произведения Глюка, Моцарта, Бетховена, Шумана, Берлиоза, Вагнера, Верди.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Пишет огромное количество симфонической музыки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сочиняет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фортепиано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0952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8176" y="5733256"/>
            <a:ext cx="3528392" cy="763227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Bookman Old Style" panose="02050604050505020204" pitchFamily="18" charset="0"/>
              </a:rPr>
              <a:t>Каролина </a:t>
            </a:r>
            <a:r>
              <a:rPr lang="ru-RU" sz="2000" dirty="0" err="1">
                <a:latin typeface="Bookman Old Style" panose="02050604050505020204" pitchFamily="18" charset="0"/>
              </a:rPr>
              <a:t>витгенштейн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59595" y="303795"/>
            <a:ext cx="5025553" cy="5429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660504" y="84509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08104" y="548680"/>
            <a:ext cx="880864" cy="818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1153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714356"/>
            <a:ext cx="8429684" cy="48716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48457" y="5585984"/>
            <a:ext cx="7405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1869 – 1886 Ф. Лист живет то в Риме, то в Веймаре.  Активно занимается педагогической деятельностью.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48" y="214290"/>
            <a:ext cx="7882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фото: Дворец Бельведер. Расположен в южной части Веймара. </a:t>
            </a:r>
          </a:p>
        </p:txBody>
      </p:sp>
    </p:spTree>
    <p:extLst>
      <p:ext uri="{BB962C8B-B14F-4D97-AF65-F5344CB8AC3E}">
        <p14:creationId xmlns:p14="http://schemas.microsoft.com/office/powerpoint/2010/main" xmlns="" val="17427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3888" y="332656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980728"/>
            <a:ext cx="3528392" cy="51648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7634" y="6145564"/>
            <a:ext cx="2052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Ганс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Бюлов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967686"/>
            <a:ext cx="3643804" cy="516483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256798" y="6132523"/>
            <a:ext cx="33533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Зилоти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4066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28604"/>
            <a:ext cx="4225263" cy="51838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428604"/>
            <a:ext cx="3937252" cy="52149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57422" y="5857892"/>
            <a:ext cx="433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Ференц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 в поздние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635400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836712"/>
            <a:ext cx="799288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ФОРТЕПИАННОГО СТИЛЯ </a:t>
            </a:r>
          </a:p>
          <a:p>
            <a:pPr algn="ctr"/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 ЛИСТА: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Насыщенная, плотная аккордовая фактура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всех регистров фортепиано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Обилие сложных технических пассажей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приемов игры: аккордовые трели, тремоло и. т. д. 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77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260648"/>
            <a:ext cx="47618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фортепианных пьес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«ГОДЫ СТРАНСТВИЙ»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844824"/>
            <a:ext cx="820891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сборника пьес, созданные в период гастрольной жизни по городам Европы: Италии и Швейцарии.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СИНТЕЗА ИСКУССТВ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каждая пьеса цикла содержит программный заголовок, литературный эпиграф, репродукцию.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цикле «ГОДЫ СТРАНСТВИЙ» изображены  живописные картины природы, чувства и  состояния человека, а также глубокие философские размышления самого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 Листа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673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274073"/>
            <a:ext cx="4392488" cy="62646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260648"/>
            <a:ext cx="4320479" cy="62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966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88640"/>
            <a:ext cx="4752528" cy="6495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2200" y="5079245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Рафаэль Санти. «Обручение Девы Марии с Иосифом»    (1504 г.) </a:t>
            </a:r>
          </a:p>
        </p:txBody>
      </p:sp>
    </p:spTree>
    <p:extLst>
      <p:ext uri="{BB962C8B-B14F-4D97-AF65-F5344CB8AC3E}">
        <p14:creationId xmlns:p14="http://schemas.microsoft.com/office/powerpoint/2010/main" xmlns="" val="1078806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404664"/>
            <a:ext cx="3776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Венгерские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рапсодии</a:t>
            </a:r>
            <a:r>
              <a:rPr lang="ru-RU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1124744"/>
            <a:ext cx="7128792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Всего у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 Листа</a:t>
            </a:r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венгерских рапсодий.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2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lang="ru-RU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Опора на венгерский фольклорный стиль «вербункош»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Острый, четкий ритм, с обилием акцентов, синкоп и пунктира.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ладов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увеличенными секундами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Свободная вариационная форма изложения музыкального материала.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284393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71480"/>
            <a:ext cx="7748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ИСПОЛЬЗУЕМОЙ ЛИТЕРАТУРЫ: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124744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1357298"/>
            <a:ext cx="835395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Мильштейн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Ференц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Лист. – М: Музыка, 1999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Письма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Ференца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Листа. – Лейпциг,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1899-1902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Капп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Ференц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Лист. – Берлин, Лейпциг, 1922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Оливье М.Д. Переписка Листа с Мари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д’Агу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Часть I (1833-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1840) – Париж, 1933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Ф. Собрание сочинений.//Л.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Раман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- Лейпциг, 1880-</a:t>
            </a:r>
          </a:p>
          <a:p>
            <a:pPr marL="342900" indent="-342900"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1833 В 6 т. Т II (1881)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843932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8346F"/>
      </a:dk2>
      <a:lt2>
        <a:srgbClr val="D9A8D2"/>
      </a:lt2>
      <a:accent1>
        <a:srgbClr val="CE57AB"/>
      </a:accent1>
      <a:accent2>
        <a:srgbClr val="8E8EFD"/>
      </a:accent2>
      <a:accent3>
        <a:srgbClr val="7CBCE0"/>
      </a:accent3>
      <a:accent4>
        <a:srgbClr val="70BF9F"/>
      </a:accent4>
      <a:accent5>
        <a:srgbClr val="A5B960"/>
      </a:accent5>
      <a:accent6>
        <a:srgbClr val="D47A57"/>
      </a:accent6>
      <a:hlink>
        <a:srgbClr val="D164DE"/>
      </a:hlink>
      <a:folHlink>
        <a:srgbClr val="BE87C4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D4FE1632-F131-47D3-A814-99E9CD025E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1011</TotalTime>
  <Words>532</Words>
  <Application>Microsoft Office PowerPoint</Application>
  <PresentationFormat>Экран (4:3)</PresentationFormat>
  <Paragraphs>96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Damask</vt:lpstr>
      <vt:lpstr>Ференц Лист</vt:lpstr>
      <vt:lpstr>ФЕРЕНЦ Лист - Венгерский композитор, пианист, педагог, дирижёр, публицист. </vt:lpstr>
      <vt:lpstr>Ференц Лист родился 22 октября 1811 года в Венгрии, в Поместье князей Эстерхази. </vt:lpstr>
      <vt:lpstr>Георг Адам Лист -  отец  ференца листа. служил чиновником в поместье графа эстерхази, играл в придворном оркестре.</vt:lpstr>
      <vt:lpstr>Анна-Мария Лаггер – мать ф. Листа. </vt:lpstr>
      <vt:lpstr>в 1820 году  Лист с родителями переезжает  в Вену.</vt:lpstr>
      <vt:lpstr>Слайд 7</vt:lpstr>
      <vt:lpstr>Карл Черни  (фортепиано)</vt:lpstr>
      <vt:lpstr>1823 год – переезд в париж. Ф. листу не удалось поступить в парижскую консерваторию.</vt:lpstr>
      <vt:lpstr>Слайд 10</vt:lpstr>
      <vt:lpstr>Слайд 11</vt:lpstr>
      <vt:lpstr>Слайд 12</vt:lpstr>
      <vt:lpstr>Графиня Мари д’Агу</vt:lpstr>
      <vt:lpstr>Слайд 14</vt:lpstr>
      <vt:lpstr>Слайд 15</vt:lpstr>
      <vt:lpstr>Каролина витгенштейн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Ференц Лист</dc:title>
  <dc:creator>Admin</dc:creator>
  <cp:lastModifiedBy>USER</cp:lastModifiedBy>
  <cp:revision>60</cp:revision>
  <dcterms:created xsi:type="dcterms:W3CDTF">2014-09-17T07:04:08Z</dcterms:created>
  <dcterms:modified xsi:type="dcterms:W3CDTF">2024-06-07T11:33:03Z</dcterms:modified>
</cp:coreProperties>
</file>