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0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9361E-0105-497B-8BFB-0242403DF1A4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0D0F8-12C2-4528-8D9A-9DF0ABA852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6000"/>
            <a:lum/>
          </a:blip>
          <a:srcRect/>
          <a:stretch>
            <a:fillRect l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476672"/>
            <a:ext cx="5754988" cy="1872208"/>
          </a:xfrm>
          <a:effectLst>
            <a:glow rad="228600">
              <a:schemeClr val="bg1"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6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ПАПЬЕ-МАШЕ</a:t>
            </a:r>
            <a:endParaRPr lang="ru-RU" sz="6000" b="1" dirty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419872" y="4293096"/>
            <a:ext cx="5754988" cy="1872208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Софиенко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А.П.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преподаватель МАУ ДО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ДХШ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83568" y="260648"/>
            <a:ext cx="7704856" cy="1872208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Технология изготовления изделий из папье-маше.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Есть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два варианта работы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276872"/>
            <a:ext cx="3600400" cy="4320480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Первый вариант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это лепка из бумажной массы объемного изделия или рельефа.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20072" y="2276872"/>
            <a:ext cx="3744416" cy="432048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Второй вариант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представляет собой наклеивание бумажной массы на основу,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готовое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объемное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изделие.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Samsung\Desktop\папье маше\IMG_20220119_0910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36098" y="2649483"/>
            <a:ext cx="4096556" cy="307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amsung\Desktop\папье маше\IMG_20220119_091034.jpg"/>
          <p:cNvPicPr/>
          <p:nvPr/>
        </p:nvPicPr>
        <p:blipFill>
          <a:blip r:embed="rId3" cstate="print"/>
          <a:srcRect t="52973" r="59355"/>
          <a:stretch>
            <a:fillRect/>
          </a:stretch>
        </p:blipFill>
        <p:spPr bwMode="auto">
          <a:xfrm rot="5400000">
            <a:off x="4535996" y="2528900"/>
            <a:ext cx="410445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3568" y="332656"/>
            <a:ext cx="7704856" cy="1368152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Первый этап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лепка формы из пластилина.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Samsung\Desktop\папье маше\IMG_20220119_091059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4841" y="2355122"/>
            <a:ext cx="4096556" cy="307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amsung\Desktop\папье маше\IMG_20220119_091034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80012" y="2356106"/>
            <a:ext cx="4104456" cy="3081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3568" y="332656"/>
            <a:ext cx="7704856" cy="1368152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Второй  этап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подготовка бумажной массы.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3568" y="404664"/>
            <a:ext cx="7704856" cy="4464496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Необходимые материалы</a:t>
            </a:r>
            <a:r>
              <a:rPr lang="ru-RU" sz="40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для работы: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b="1" dirty="0" smtClean="0"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Кассеты от яиц (картонные)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Клей ПВА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Вода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Емкость для замешивания массы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Samsung\Desktop\папье маше\IMG_20220119_091059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 rot="5400000">
            <a:off x="409678" y="2723062"/>
            <a:ext cx="4096555" cy="307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amsung\Desktop\папье маше\IMG_20220119_091034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4564775" y="2716146"/>
            <a:ext cx="4104455" cy="3081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11560" y="44624"/>
            <a:ext cx="7704856" cy="1872208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Третий  этап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налепливание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бумажной массы на основу 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Samsung\Desktop\папье маше\IMG_20220119_091059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 rot="5400000">
            <a:off x="174841" y="2579046"/>
            <a:ext cx="4096555" cy="307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amsung\Desktop\папье маше\IMG_20220119_091034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4680012" y="2572130"/>
            <a:ext cx="4104455" cy="3081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11560" y="44624"/>
            <a:ext cx="7704856" cy="1872208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Четвертый  этап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просушка изделия,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извлечение пластилиновой основы.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Samsung\Desktop\папье маше\IMG_20220119_091059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 rot="5400000">
            <a:off x="174842" y="2795072"/>
            <a:ext cx="4096553" cy="307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amsung\Desktop\папье маше\IMG_20220119_091034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4680013" y="2788156"/>
            <a:ext cx="4104453" cy="3081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11560" y="44624"/>
            <a:ext cx="7704856" cy="1872208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Пятый  этап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3600" b="1" dirty="0" smtClean="0"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склеивание двух половинок и покраска гуашью.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Samsung\Desktop\папье маше\IMG_20220119_091059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 rot="5400000">
            <a:off x="481688" y="2579046"/>
            <a:ext cx="4096553" cy="307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amsung\Desktop\папье маше\IMG_20220119_091034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4492767" y="2572130"/>
            <a:ext cx="4104453" cy="3081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11560" y="44624"/>
            <a:ext cx="7704856" cy="1872208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Итог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готовые муляжи овощей.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</TotalTime>
  <Words>51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ПАПЬЕ-МАШЕ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ПАПЬЕ  МАШЕ</dc:title>
  <dc:creator>Lenovo</dc:creator>
  <cp:lastModifiedBy>Samsung</cp:lastModifiedBy>
  <cp:revision>15</cp:revision>
  <dcterms:created xsi:type="dcterms:W3CDTF">2022-05-31T09:38:48Z</dcterms:created>
  <dcterms:modified xsi:type="dcterms:W3CDTF">2022-12-11T18:04:49Z</dcterms:modified>
</cp:coreProperties>
</file>